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6" r:id="rId2"/>
    <p:sldId id="290" r:id="rId3"/>
    <p:sldId id="291" r:id="rId4"/>
    <p:sldId id="292" r:id="rId5"/>
    <p:sldId id="293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85BB0D-4F74-4EA8-B913-3FBF5B5252D0}" type="datetimeFigureOut">
              <a:rPr lang="fr-FR" smtClean="0"/>
              <a:pPr/>
              <a:t>09/12/2017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745904-E9CE-4EAE-8C8D-6D20556B7553}" type="slidenum">
              <a:rPr lang="fr-CA" smtClean="0"/>
              <a:pPr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7758138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CA" cap="all" dirty="0" smtClean="0"/>
              <a:t>LA CROIX, L'ÉTOILE ET LE </a:t>
            </a:r>
            <a:r>
              <a:rPr lang="fr-CA" cap="all" dirty="0" smtClean="0"/>
              <a:t>CROISSANT </a:t>
            </a:r>
          </a:p>
          <a:p>
            <a:pPr>
              <a:buNone/>
            </a:pPr>
            <a:r>
              <a:rPr lang="fr-CA" cap="all" dirty="0" smtClean="0"/>
              <a:t>(écoutons </a:t>
            </a:r>
            <a:r>
              <a:rPr lang="fr-CA" cap="all" smtClean="0"/>
              <a:t>gilles chanter)</a:t>
            </a:r>
            <a:endParaRPr lang="fr-CA" cap="all" dirty="0" smtClean="0"/>
          </a:p>
          <a:p>
            <a:pPr>
              <a:buNone/>
            </a:pPr>
            <a:endParaRPr lang="fr-CA" cap="all" dirty="0" smtClean="0"/>
          </a:p>
          <a:p>
            <a:pPr>
              <a:buNone/>
            </a:pPr>
            <a:r>
              <a:rPr lang="fr-CA" dirty="0" smtClean="0"/>
              <a:t>    </a:t>
            </a:r>
            <a:r>
              <a:rPr lang="fr-CA" sz="3600" dirty="0" smtClean="0"/>
              <a:t>Aux </a:t>
            </a:r>
            <a:r>
              <a:rPr lang="fr-CA" sz="3600" dirty="0" smtClean="0"/>
              <a:t>clochers de Jérusalem </a:t>
            </a:r>
            <a:br>
              <a:rPr lang="fr-CA" sz="3600" dirty="0" smtClean="0"/>
            </a:br>
            <a:r>
              <a:rPr lang="fr-CA" sz="3600" dirty="0" smtClean="0"/>
              <a:t>Je voudrais voir en même temps </a:t>
            </a:r>
            <a:br>
              <a:rPr lang="fr-CA" sz="3600" dirty="0" smtClean="0"/>
            </a:br>
            <a:r>
              <a:rPr lang="fr-CA" sz="3600" dirty="0" smtClean="0"/>
              <a:t>Briller à l'aurore prochaine </a:t>
            </a:r>
            <a:br>
              <a:rPr lang="fr-CA" sz="3600" dirty="0" smtClean="0"/>
            </a:br>
            <a:r>
              <a:rPr lang="fr-CA" sz="3600" dirty="0" smtClean="0"/>
              <a:t>La croix, l'étoile et le croissant. </a:t>
            </a:r>
            <a:endParaRPr lang="fr-CA" sz="3600" dirty="0" smtClean="0"/>
          </a:p>
          <a:p>
            <a:pPr>
              <a:buNone/>
            </a:pPr>
            <a:r>
              <a:rPr lang="fr-CA" sz="3600" dirty="0" smtClean="0"/>
              <a:t/>
            </a:r>
            <a:br>
              <a:rPr lang="fr-CA" sz="3600" dirty="0" smtClean="0"/>
            </a:br>
            <a:r>
              <a:rPr lang="fr-CA" sz="3600" dirty="0" smtClean="0"/>
              <a:t>Aux campaniles de Sardaigne, </a:t>
            </a:r>
            <a:br>
              <a:rPr lang="fr-CA" sz="3600" dirty="0" smtClean="0"/>
            </a:br>
            <a:r>
              <a:rPr lang="fr-CA" sz="3600" dirty="0" smtClean="0"/>
              <a:t>Aux mosquées de l'Afghanistan, </a:t>
            </a:r>
            <a:br>
              <a:rPr lang="fr-CA" sz="3600" dirty="0" smtClean="0"/>
            </a:br>
            <a:r>
              <a:rPr lang="fr-CA" sz="3600" dirty="0" smtClean="0"/>
              <a:t>Je voudrais tant un jour que règnent </a:t>
            </a:r>
            <a:br>
              <a:rPr lang="fr-CA" sz="3600" dirty="0" smtClean="0"/>
            </a:br>
            <a:r>
              <a:rPr lang="fr-CA" sz="3600" dirty="0" smtClean="0"/>
              <a:t>La croix, l'étoile et le croissant. 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cap="all" dirty="0" smtClean="0"/>
              <a:t> </a:t>
            </a:r>
          </a:p>
          <a:p>
            <a:pPr>
              <a:buNone/>
            </a:pPr>
            <a:endParaRPr lang="fr-CA" cap="all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7758138" cy="555468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fr-CA" cap="all" dirty="0" smtClean="0"/>
          </a:p>
          <a:p>
            <a:pPr>
              <a:buNone/>
            </a:pPr>
            <a:endParaRPr lang="fr-CA" cap="all" dirty="0" smtClean="0"/>
          </a:p>
          <a:p>
            <a:pPr>
              <a:buNone/>
            </a:pPr>
            <a:r>
              <a:rPr lang="fr-CA" dirty="0" smtClean="0"/>
              <a:t>    </a:t>
            </a:r>
            <a:r>
              <a:rPr lang="fr-CA" sz="3600" dirty="0" smtClean="0"/>
              <a:t>Le </a:t>
            </a:r>
            <a:r>
              <a:rPr lang="fr-CA" sz="3600" dirty="0" smtClean="0"/>
              <a:t>cœur </a:t>
            </a:r>
            <a:r>
              <a:rPr lang="fr-CA" sz="3600" dirty="0" smtClean="0"/>
              <a:t>des hommes est fait pour danser </a:t>
            </a:r>
            <a:br>
              <a:rPr lang="fr-CA" sz="3600" dirty="0" smtClean="0"/>
            </a:br>
            <a:r>
              <a:rPr lang="fr-CA" sz="3600" dirty="0" smtClean="0"/>
              <a:t>Sur des manèges de colombes, </a:t>
            </a:r>
            <a:br>
              <a:rPr lang="fr-CA" sz="3600" dirty="0" smtClean="0"/>
            </a:br>
            <a:r>
              <a:rPr lang="fr-CA" sz="3600" dirty="0" smtClean="0"/>
              <a:t>Sur des collines d'oliviers </a:t>
            </a:r>
            <a:br>
              <a:rPr lang="fr-CA" sz="3600" dirty="0" smtClean="0"/>
            </a:br>
            <a:r>
              <a:rPr lang="fr-CA" sz="3600" dirty="0" smtClean="0"/>
              <a:t/>
            </a:r>
            <a:br>
              <a:rPr lang="fr-CA" sz="3600" dirty="0" smtClean="0"/>
            </a:br>
            <a:r>
              <a:rPr lang="fr-CA" sz="3600" dirty="0" smtClean="0"/>
              <a:t>Il y a aux rives anciennes </a:t>
            </a:r>
            <a:br>
              <a:rPr lang="fr-CA" sz="3600" dirty="0" smtClean="0"/>
            </a:br>
            <a:r>
              <a:rPr lang="fr-CA" sz="3600" dirty="0" smtClean="0"/>
              <a:t>Beaucoup d'amour et trop de sang, </a:t>
            </a:r>
            <a:br>
              <a:rPr lang="fr-CA" sz="3600" dirty="0" smtClean="0"/>
            </a:br>
            <a:r>
              <a:rPr lang="fr-CA" sz="3600" dirty="0" smtClean="0"/>
              <a:t>Où sont-ils donc tous ceux qui </a:t>
            </a:r>
            <a:r>
              <a:rPr lang="fr-CA" sz="3600" dirty="0" smtClean="0"/>
              <a:t>aiment.</a:t>
            </a:r>
            <a:r>
              <a:rPr lang="fr-CA" sz="3600" dirty="0" smtClean="0"/>
              <a:t> 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cap="all" dirty="0" smtClean="0"/>
              <a:t> </a:t>
            </a:r>
          </a:p>
          <a:p>
            <a:pPr>
              <a:buNone/>
            </a:pPr>
            <a:endParaRPr lang="fr-CA" cap="all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7758138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fr-CA" cap="all" dirty="0" smtClean="0"/>
          </a:p>
          <a:p>
            <a:pPr>
              <a:buNone/>
            </a:pPr>
            <a:endParaRPr lang="fr-CA" cap="all" dirty="0" smtClean="0"/>
          </a:p>
          <a:p>
            <a:pPr>
              <a:buNone/>
            </a:pPr>
            <a:r>
              <a:rPr lang="fr-CA" dirty="0" smtClean="0"/>
              <a:t>    </a:t>
            </a:r>
            <a:r>
              <a:rPr lang="fr-CA" sz="3600" dirty="0" smtClean="0"/>
              <a:t>La croix, l'étoile et le croissant ? </a:t>
            </a:r>
            <a:br>
              <a:rPr lang="fr-CA" sz="3600" dirty="0" smtClean="0"/>
            </a:br>
            <a:r>
              <a:rPr lang="fr-CA" sz="3600" dirty="0" smtClean="0"/>
              <a:t>Ils ont pris des sentiers de haine, </a:t>
            </a:r>
            <a:endParaRPr lang="fr-CA" sz="3600" dirty="0" smtClean="0"/>
          </a:p>
          <a:p>
            <a:pPr>
              <a:buNone/>
            </a:pPr>
            <a:r>
              <a:rPr lang="fr-CA" sz="3600" dirty="0" smtClean="0"/>
              <a:t/>
            </a:r>
            <a:br>
              <a:rPr lang="fr-CA" sz="3600" dirty="0" smtClean="0"/>
            </a:br>
            <a:r>
              <a:rPr lang="fr-CA" sz="3600" dirty="0" smtClean="0"/>
              <a:t>Dieu sait pourquoi ils ont voulu </a:t>
            </a:r>
            <a:br>
              <a:rPr lang="fr-CA" sz="3600" dirty="0" smtClean="0"/>
            </a:br>
            <a:r>
              <a:rPr lang="fr-CA" sz="3600" dirty="0" smtClean="0"/>
              <a:t>Aller jusqu'au bout de leurs peines, </a:t>
            </a:r>
            <a:br>
              <a:rPr lang="fr-CA" sz="3600" dirty="0" smtClean="0"/>
            </a:br>
            <a:r>
              <a:rPr lang="fr-CA" sz="3600" dirty="0" smtClean="0"/>
              <a:t>Bientôt ils ne le voudront plus </a:t>
            </a:r>
            <a:br>
              <a:rPr lang="fr-CA" sz="3600" dirty="0" smtClean="0"/>
            </a:br>
            <a:endParaRPr lang="fr-CA" cap="all" dirty="0" smtClean="0"/>
          </a:p>
          <a:p>
            <a:pPr>
              <a:buNone/>
            </a:pPr>
            <a:endParaRPr lang="fr-CA" cap="all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7758138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fr-CA" cap="all" dirty="0" smtClean="0"/>
          </a:p>
          <a:p>
            <a:pPr>
              <a:buNone/>
            </a:pPr>
            <a:endParaRPr lang="fr-CA" cap="all" dirty="0" smtClean="0"/>
          </a:p>
          <a:p>
            <a:pPr>
              <a:buNone/>
            </a:pPr>
            <a:r>
              <a:rPr lang="fr-CA" dirty="0" smtClean="0"/>
              <a:t>    </a:t>
            </a:r>
            <a:r>
              <a:rPr lang="fr-CA" sz="3600" dirty="0" smtClean="0"/>
              <a:t>Le cœur </a:t>
            </a:r>
            <a:r>
              <a:rPr lang="fr-CA" sz="3600" dirty="0" smtClean="0"/>
              <a:t>des hommes est plein de danger </a:t>
            </a:r>
            <a:endParaRPr lang="fr-CA" sz="3600" dirty="0" smtClean="0"/>
          </a:p>
          <a:p>
            <a:pPr>
              <a:buNone/>
            </a:pPr>
            <a:r>
              <a:rPr lang="fr-CA" sz="3600" dirty="0" smtClean="0"/>
              <a:t/>
            </a:r>
            <a:br>
              <a:rPr lang="fr-CA" sz="3600" dirty="0" smtClean="0"/>
            </a:br>
            <a:r>
              <a:rPr lang="fr-CA" sz="3600" dirty="0" smtClean="0"/>
              <a:t>Ils s'offrent au jour mais il y pousse </a:t>
            </a:r>
            <a:br>
              <a:rPr lang="fr-CA" sz="3600" dirty="0" smtClean="0"/>
            </a:br>
            <a:r>
              <a:rPr lang="fr-CA" sz="3600" dirty="0" smtClean="0"/>
              <a:t>Toute fleur que l'on a semée </a:t>
            </a:r>
            <a:br>
              <a:rPr lang="fr-CA" sz="3600" dirty="0" smtClean="0"/>
            </a:br>
            <a:endParaRPr lang="fr-CA" cap="all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7758138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CA" cap="all" dirty="0" smtClean="0"/>
          </a:p>
          <a:p>
            <a:pPr>
              <a:buNone/>
            </a:pPr>
            <a:endParaRPr lang="fr-CA" sz="3500" cap="all" dirty="0" smtClean="0"/>
          </a:p>
          <a:p>
            <a:pPr>
              <a:buNone/>
            </a:pPr>
            <a:r>
              <a:rPr lang="fr-CA" sz="4300" dirty="0" smtClean="0"/>
              <a:t> </a:t>
            </a:r>
            <a:r>
              <a:rPr lang="fr-CA" sz="4300" dirty="0" smtClean="0"/>
              <a:t>  </a:t>
            </a:r>
            <a:r>
              <a:rPr lang="fr-CA" sz="3900" dirty="0" smtClean="0"/>
              <a:t>Aux </a:t>
            </a:r>
            <a:r>
              <a:rPr lang="fr-CA" sz="3900" dirty="0" smtClean="0"/>
              <a:t>clochers de Jérusalem </a:t>
            </a:r>
            <a:br>
              <a:rPr lang="fr-CA" sz="3900" dirty="0" smtClean="0"/>
            </a:br>
            <a:r>
              <a:rPr lang="fr-CA" sz="3900" dirty="0" smtClean="0"/>
              <a:t>Je voudrais voir en même temps </a:t>
            </a:r>
            <a:br>
              <a:rPr lang="fr-CA" sz="3900" dirty="0" smtClean="0"/>
            </a:br>
            <a:r>
              <a:rPr lang="fr-CA" sz="3900" dirty="0" smtClean="0"/>
              <a:t>Tous ceux qui porte au fond d'eux-mêmes </a:t>
            </a:r>
            <a:endParaRPr lang="fr-CA" sz="3900" dirty="0" smtClean="0"/>
          </a:p>
          <a:p>
            <a:pPr>
              <a:buNone/>
            </a:pPr>
            <a:r>
              <a:rPr lang="fr-CA" sz="3900" dirty="0" smtClean="0"/>
              <a:t/>
            </a:r>
            <a:br>
              <a:rPr lang="fr-CA" sz="3900" dirty="0" smtClean="0"/>
            </a:br>
            <a:r>
              <a:rPr lang="fr-CA" sz="3900" dirty="0" smtClean="0"/>
              <a:t>La croix, l'étoile et le croissant </a:t>
            </a:r>
            <a:endParaRPr lang="fr-CA" sz="3900" dirty="0" smtClean="0"/>
          </a:p>
          <a:p>
            <a:pPr>
              <a:buNone/>
            </a:pPr>
            <a:r>
              <a:rPr lang="fr-CA" sz="3900" dirty="0" smtClean="0"/>
              <a:t/>
            </a:r>
            <a:br>
              <a:rPr lang="fr-CA" sz="3900" dirty="0" smtClean="0"/>
            </a:br>
            <a:r>
              <a:rPr lang="fr-CA" sz="3900" dirty="0" smtClean="0"/>
              <a:t>Et ceux qui n'ont jamais eu même </a:t>
            </a:r>
            <a:br>
              <a:rPr lang="fr-CA" sz="3900" dirty="0" smtClean="0"/>
            </a:br>
            <a:r>
              <a:rPr lang="fr-CA" sz="3900" dirty="0" smtClean="0"/>
              <a:t>De croix, d'étoile ou de croissant</a:t>
            </a:r>
            <a:r>
              <a:rPr lang="fr-CA" sz="3900" dirty="0" smtClean="0"/>
              <a:t>.</a:t>
            </a:r>
            <a:endParaRPr lang="fr-CA" cap="all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49</Words>
  <Application>Microsoft Office PowerPoint</Application>
  <PresentationFormat>Affichage à l'écran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Vive le vent, vive le vent  Vive le vent d'hiver</dc:title>
  <dc:creator>Lucie</dc:creator>
  <cp:lastModifiedBy>Lucie</cp:lastModifiedBy>
  <cp:revision>22</cp:revision>
  <dcterms:created xsi:type="dcterms:W3CDTF">2017-12-08T21:02:56Z</dcterms:created>
  <dcterms:modified xsi:type="dcterms:W3CDTF">2017-12-09T16:51:51Z</dcterms:modified>
</cp:coreProperties>
</file>